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10080625" cy="7559675"/>
  <p:notesSz cx="7772400" cy="100584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4"/>
  </p:normalViewPr>
  <p:slideViewPr>
    <p:cSldViewPr snapToGrid="0">
      <p:cViewPr varScale="1">
        <p:scale>
          <a:sx n="110" d="100"/>
          <a:sy n="110" d="100"/>
        </p:scale>
        <p:origin x="1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7964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295560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463920" y="1980000"/>
            <a:ext cx="295560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567480" y="1980000"/>
            <a:ext cx="295560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360000" y="4424400"/>
            <a:ext cx="295560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463920" y="4424400"/>
            <a:ext cx="295560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567480" y="4424400"/>
            <a:ext cx="295560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79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79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360000" y="360000"/>
            <a:ext cx="9359640" cy="41716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s-MX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79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79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79640" cy="2232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MX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1"/>
          <p:cNvSpPr/>
          <p:nvPr/>
        </p:nvSpPr>
        <p:spPr>
          <a:xfrm>
            <a:off x="0" y="180000"/>
            <a:ext cx="9719640" cy="1259640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2"/>
          <p:cNvSpPr/>
          <p:nvPr/>
        </p:nvSpPr>
        <p:spPr>
          <a:xfrm>
            <a:off x="7560000" y="6840000"/>
            <a:ext cx="2519640" cy="539640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900000" y="6840000"/>
            <a:ext cx="6479640" cy="539640"/>
          </a:xfrm>
          <a:prstGeom prst="rect">
            <a:avLst/>
          </a:prstGeom>
          <a:solidFill>
            <a:srgbClr val="BDC3C7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180000" y="6840000"/>
            <a:ext cx="539640" cy="539640"/>
          </a:xfrm>
          <a:prstGeom prst="rect">
            <a:avLst/>
          </a:prstGeom>
          <a:solidFill>
            <a:srgbClr val="F4433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tIns="91440" bIns="91440" anchor="b">
            <a:noAutofit/>
          </a:bodyPr>
          <a:lstStyle/>
          <a:p>
            <a:r>
              <a:rPr lang="es-MX" sz="1800" b="0" strike="noStrike" spc="-1">
                <a:solidFill>
                  <a:srgbClr val="000000"/>
                </a:solidFill>
                <a:latin typeface="Arial"/>
              </a:rPr>
              <a:t>Pulse para editar el formato del texto de título</a:t>
            </a: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1400" b="0" strike="noStrike" spc="-1">
                <a:solidFill>
                  <a:srgbClr val="000000"/>
                </a:solidFill>
                <a:latin typeface="Arial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1400" b="0" strike="noStrike" spc="-1">
                <a:solidFill>
                  <a:srgbClr val="000000"/>
                </a:solidFill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1400" b="0" strike="noStrike" spc="-1">
                <a:solidFill>
                  <a:srgbClr val="000000"/>
                </a:solidFill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MX" sz="1400" b="0" strike="noStrike" spc="-1">
                <a:solidFill>
                  <a:srgbClr val="000000"/>
                </a:solidFill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solidFill>
                  <a:srgbClr val="000000"/>
                </a:solidFill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solidFill>
                  <a:srgbClr val="000000"/>
                </a:solidFill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MX" sz="2000" b="0" strike="noStrike" spc="-1">
                <a:solidFill>
                  <a:srgbClr val="000000"/>
                </a:solidFill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F25E50E-E4F3-5267-7305-8FA6A982B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36401"/>
            <a:ext cx="5377942" cy="5379479"/>
          </a:xfrm>
          <a:prstGeom prst="rect">
            <a:avLst/>
          </a:prstGeom>
        </p:spPr>
      </p:pic>
      <p:sp>
        <p:nvSpPr>
          <p:cNvPr id="85" name="CustomShape 1"/>
          <p:cNvSpPr/>
          <p:nvPr/>
        </p:nvSpPr>
        <p:spPr>
          <a:xfrm>
            <a:off x="8684280" y="6840000"/>
            <a:ext cx="1395360" cy="50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s-MX" sz="15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15/08/2024</a:t>
            </a:r>
            <a:endParaRPr lang="es-MX" sz="1500" b="0" strike="noStrike" spc="-1" dirty="0"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5657850" y="4228362"/>
            <a:ext cx="4125139" cy="24957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just">
              <a:lnSpc>
                <a:spcPct val="100000"/>
              </a:lnSpc>
              <a:tabLst>
                <a:tab pos="0" algn="l"/>
              </a:tabLst>
            </a:pPr>
            <a:r>
              <a:rPr lang="es-MX" sz="14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Imágenes de la cromosfera solar en H-Alpha (6562.8 Å) del Sol para el día </a:t>
            </a:r>
            <a:r>
              <a:rPr lang="es-MX" sz="1400" spc="-1" dirty="0">
                <a:solidFill>
                  <a:srgbClr val="000000"/>
                </a:solidFill>
                <a:latin typeface="Arial"/>
                <a:ea typeface="Arial"/>
              </a:rPr>
              <a:t>15</a:t>
            </a:r>
            <a:r>
              <a:rPr lang="es-MX" sz="14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/08/2024, 20:13 y 20:17 hrs UTC.</a:t>
            </a:r>
            <a:endParaRPr lang="es-MX" sz="14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  <a:tabLst>
                <a:tab pos="0" algn="l"/>
              </a:tabLst>
            </a:pPr>
            <a:endParaRPr lang="es-MX" sz="14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  <a:tabLst>
                <a:tab pos="0" algn="l"/>
              </a:tabLst>
            </a:pPr>
            <a:r>
              <a:rPr lang="es-MX" sz="14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La imagen del disco completo (izquierda) muestra las regiones activas 3780, 3781, 3782, 3784, 3786, 3788, y 3789 observadas para esta fecha. Destacan varios filamentos en el disco solar y protuberancias en el limbo solar. Se muestra un acercamiento a la región activa 3784 (imagen superior derecha).</a:t>
            </a:r>
            <a:endParaRPr lang="es-MX" sz="1400" b="0" strike="noStrike" spc="-1" dirty="0">
              <a:latin typeface="Arial"/>
            </a:endParaRPr>
          </a:p>
        </p:txBody>
      </p:sp>
      <p:sp>
        <p:nvSpPr>
          <p:cNvPr id="87" name="CustomShape 3"/>
          <p:cNvSpPr/>
          <p:nvPr/>
        </p:nvSpPr>
        <p:spPr>
          <a:xfrm>
            <a:off x="360000" y="360000"/>
            <a:ext cx="7631640" cy="89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s-MX" sz="3010" b="1" strike="noStrike" spc="-1">
                <a:solidFill>
                  <a:srgbClr val="FFFFFF"/>
                </a:solidFill>
                <a:latin typeface="Source Sans Pro"/>
                <a:ea typeface="Source Sans Pro"/>
              </a:rPr>
              <a:t>Cromosfera solar</a:t>
            </a:r>
            <a:br/>
            <a:endParaRPr lang="es-MX" sz="3010" b="0" strike="noStrike" spc="-1">
              <a:latin typeface="Arial"/>
            </a:endParaRPr>
          </a:p>
        </p:txBody>
      </p:sp>
      <p:pic>
        <p:nvPicPr>
          <p:cNvPr id="88" name="Google Shape;67;p13" descr="LANCE_V2_NEGRO.png"/>
          <p:cNvPicPr/>
          <p:nvPr/>
        </p:nvPicPr>
        <p:blipFill>
          <a:blip r:embed="rId3"/>
          <a:stretch/>
        </p:blipFill>
        <p:spPr>
          <a:xfrm>
            <a:off x="7259760" y="227520"/>
            <a:ext cx="2380680" cy="1184400"/>
          </a:xfrm>
          <a:prstGeom prst="rect">
            <a:avLst/>
          </a:prstGeom>
          <a:ln>
            <a:noFill/>
          </a:ln>
        </p:spPr>
      </p:pic>
      <p:sp>
        <p:nvSpPr>
          <p:cNvPr id="89" name="CustomShape 4"/>
          <p:cNvSpPr/>
          <p:nvPr/>
        </p:nvSpPr>
        <p:spPr>
          <a:xfrm>
            <a:off x="936000" y="6840000"/>
            <a:ext cx="6407640" cy="50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s-MX" sz="1800" b="1" strike="noStrike" spc="-1">
                <a:solidFill>
                  <a:srgbClr val="FFFFFF"/>
                </a:solidFill>
                <a:latin typeface="Arial"/>
                <a:ea typeface="Arial"/>
              </a:rPr>
              <a:t>www.sciesmex.unam.mx</a:t>
            </a:r>
            <a:endParaRPr lang="es-MX" sz="1800" b="0" strike="noStrike" spc="-1">
              <a:latin typeface="Arial"/>
            </a:endParaRPr>
          </a:p>
        </p:txBody>
      </p:sp>
      <p:sp>
        <p:nvSpPr>
          <p:cNvPr id="90" name="CustomShape 5"/>
          <p:cNvSpPr/>
          <p:nvPr/>
        </p:nvSpPr>
        <p:spPr>
          <a:xfrm>
            <a:off x="173160" y="6840000"/>
            <a:ext cx="919440" cy="28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fld id="{E13226EB-4100-43F9-B45D-3D76CB6B19C1}" type="slidenum">
              <a:rPr lang="es-MX" sz="1200" b="0" strike="noStrike" spc="-1">
                <a:solidFill>
                  <a:srgbClr val="000000"/>
                </a:solidFill>
                <a:latin typeface="Arial"/>
                <a:ea typeface="Arial"/>
              </a:rPr>
              <a:t>1</a:t>
            </a:fld>
            <a:endParaRPr lang="es-MX" sz="1200" b="0" strike="noStrike" spc="-1">
              <a:latin typeface="Arial"/>
            </a:endParaRPr>
          </a:p>
        </p:txBody>
      </p:sp>
      <p:sp>
        <p:nvSpPr>
          <p:cNvPr id="91" name="CustomShape 6"/>
          <p:cNvSpPr/>
          <p:nvPr/>
        </p:nvSpPr>
        <p:spPr>
          <a:xfrm>
            <a:off x="216000" y="7022520"/>
            <a:ext cx="539640" cy="34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s-MX" sz="1200" spc="-1" dirty="0">
                <a:solidFill>
                  <a:srgbClr val="000000"/>
                </a:solidFill>
                <a:latin typeface="Arial"/>
              </a:rPr>
              <a:t>1</a:t>
            </a:r>
            <a:endParaRPr lang="es-MX" sz="1200" b="0" strike="noStrike" spc="-1" dirty="0">
              <a:latin typeface="Arial"/>
            </a:endParaRPr>
          </a:p>
        </p:txBody>
      </p:sp>
      <p:sp>
        <p:nvSpPr>
          <p:cNvPr id="92" name="CustomShape 7"/>
          <p:cNvSpPr/>
          <p:nvPr/>
        </p:nvSpPr>
        <p:spPr>
          <a:xfrm rot="10800000" flipH="1">
            <a:off x="215280" y="6840360"/>
            <a:ext cx="503640" cy="503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8"/>
          <p:cNvSpPr/>
          <p:nvPr/>
        </p:nvSpPr>
        <p:spPr>
          <a:xfrm>
            <a:off x="2534857" y="3020992"/>
            <a:ext cx="1678328" cy="1551008"/>
          </a:xfrm>
          <a:prstGeom prst="rect">
            <a:avLst/>
          </a:prstGeom>
          <a:noFill/>
          <a:ln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Line 9"/>
          <p:cNvSpPr/>
          <p:nvPr/>
        </p:nvSpPr>
        <p:spPr>
          <a:xfrm flipV="1">
            <a:off x="4213186" y="4112439"/>
            <a:ext cx="3835748" cy="459558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Line 10"/>
          <p:cNvSpPr/>
          <p:nvPr/>
        </p:nvSpPr>
        <p:spPr>
          <a:xfrm flipV="1">
            <a:off x="2534857" y="1436039"/>
            <a:ext cx="2843086" cy="1555609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6A8F684-131F-B946-DF02-184479E7E2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533" y="1436039"/>
            <a:ext cx="2676401" cy="26764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</TotalTime>
  <Words>96</Words>
  <Application>Microsoft Macintosh PowerPoint</Application>
  <PresentationFormat>Personalizado</PresentationFormat>
  <Paragraphs>8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Source Sans Pro</vt:lpstr>
      <vt:lpstr>Symbol</vt:lpstr>
      <vt:lpstr>Wingdings</vt:lpstr>
      <vt:lpstr>Office Theme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dc:description/>
  <cp:lastModifiedBy>Mario Rodriguez Martinez</cp:lastModifiedBy>
  <cp:revision>26</cp:revision>
  <dcterms:modified xsi:type="dcterms:W3CDTF">2024-08-15T23:38:57Z</dcterms:modified>
  <dc:language>es-MX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Personalizado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</vt:i4>
  </property>
</Properties>
</file>